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9" r:id="rId11"/>
    <p:sldId id="270" r:id="rId12"/>
    <p:sldId id="265" r:id="rId13"/>
    <p:sldId id="266" r:id="rId14"/>
    <p:sldId id="267" r:id="rId15"/>
    <p:sldId id="268" r:id="rId1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49" d="100"/>
          <a:sy n="49" d="100"/>
        </p:scale>
        <p:origin x="-107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165C0-CB65-43C1-AB05-8D007DCDF1F1}" type="datetimeFigureOut">
              <a:rPr lang="zh-CN" altLang="en-US" smtClean="0"/>
              <a:pPr/>
              <a:t>2013-11-22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8891B8-B190-4E76-81B0-AFE446769B33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w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w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w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w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 smtClean="0"/>
              <a:t>Chapter 5</a:t>
            </a:r>
            <a:br>
              <a:rPr lang="en-US" altLang="zh-CN" dirty="0" smtClean="0"/>
            </a:br>
            <a:r>
              <a:rPr lang="en-US" altLang="zh-CN" dirty="0" smtClean="0"/>
              <a:t>Image Restoration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(Overview)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Filtering In Frequency Domain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Notch Reject Filter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772815"/>
            <a:ext cx="4464496" cy="4918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[Programming]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Generate a Gaussian Band Pass Filter</a:t>
            </a:r>
          </a:p>
          <a:p>
            <a:pPr lvl="1"/>
            <a:r>
              <a:rPr lang="en-US" altLang="zh-CN" dirty="0" smtClean="0"/>
              <a:t>Parameters: r, σ </a:t>
            </a:r>
          </a:p>
          <a:p>
            <a:r>
              <a:rPr lang="en-US" altLang="zh-CN" dirty="0" smtClean="0"/>
              <a:t>Generate a Gaussian Notch Pass Filter</a:t>
            </a:r>
          </a:p>
          <a:p>
            <a:pPr lvl="1"/>
            <a:r>
              <a:rPr lang="en-US" altLang="zh-CN" dirty="0" smtClean="0"/>
              <a:t>Parameters:  (u0,v0), σ </a:t>
            </a:r>
            <a:endParaRPr lang="zh-CN" alt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Inverse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Linear </a:t>
            </a:r>
            <a:r>
              <a:rPr lang="en-US" altLang="zh-CN" dirty="0" smtClean="0"/>
              <a:t>Degradation:</a:t>
            </a:r>
            <a:r>
              <a:rPr lang="en-US" altLang="zh-CN" dirty="0" smtClean="0"/>
              <a:t> G(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 = F(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 H(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endParaRPr lang="en-US" altLang="zh-CN" dirty="0" smtClean="0"/>
          </a:p>
        </p:txBody>
      </p:sp>
      <p:sp>
        <p:nvSpPr>
          <p:cNvPr id="4" name="矩形 3"/>
          <p:cNvSpPr/>
          <p:nvPr/>
        </p:nvSpPr>
        <p:spPr>
          <a:xfrm>
            <a:off x="2843808" y="3573016"/>
            <a:ext cx="2016224" cy="151216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386104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 f(</a:t>
            </a:r>
            <a:r>
              <a:rPr lang="en-US" altLang="zh-CN" dirty="0" err="1" smtClean="0"/>
              <a:t>u,v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56176" y="393305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cxnSp>
        <p:nvCxnSpPr>
          <p:cNvPr id="9" name="直接箭头连接符 8"/>
          <p:cNvCxnSpPr/>
          <p:nvPr/>
        </p:nvCxnSpPr>
        <p:spPr>
          <a:xfrm>
            <a:off x="1691680" y="4077072"/>
            <a:ext cx="10801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7" idx="1"/>
          </p:cNvCxnSpPr>
          <p:nvPr/>
        </p:nvCxnSpPr>
        <p:spPr>
          <a:xfrm flipV="1">
            <a:off x="4932040" y="4117722"/>
            <a:ext cx="1224136" cy="3135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Inverse Filtering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?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2267744" y="2564904"/>
          <a:ext cx="3753144" cy="1440160"/>
        </p:xfrm>
        <a:graphic>
          <a:graphicData uri="http://schemas.openxmlformats.org/presentationml/2006/ole">
            <p:oleObj spid="_x0000_s1026" name="公式" r:id="rId3" imgW="1091880" imgH="419040" progId="Equation.3">
              <p:embed/>
            </p:oleObj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5907" y="1600200"/>
            <a:ext cx="5632185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409" y="1600200"/>
            <a:ext cx="5639181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r>
              <a:rPr lang="en-US" altLang="zh-CN" dirty="0" smtClean="0"/>
              <a:t>Degradation Model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556792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g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)=H[f(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)]+n(</a:t>
            </a:r>
            <a:r>
              <a:rPr lang="en-US" altLang="zh-CN" dirty="0" err="1" smtClean="0"/>
              <a:t>x,y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12291" name="Group 3"/>
          <p:cNvGrpSpPr>
            <a:grpSpLocks noChangeAspect="1"/>
          </p:cNvGrpSpPr>
          <p:nvPr/>
        </p:nvGrpSpPr>
        <p:grpSpPr bwMode="auto">
          <a:xfrm>
            <a:off x="388543" y="4005064"/>
            <a:ext cx="8525270" cy="2065536"/>
            <a:chOff x="431" y="2568"/>
            <a:chExt cx="5184" cy="1256"/>
          </a:xfrm>
        </p:grpSpPr>
        <p:sp>
          <p:nvSpPr>
            <p:cNvPr id="12290" name="AutoShape 2"/>
            <p:cNvSpPr>
              <a:spLocks noChangeAspect="1" noChangeArrowheads="1" noTextEdit="1"/>
            </p:cNvSpPr>
            <p:nvPr/>
          </p:nvSpPr>
          <p:spPr bwMode="auto">
            <a:xfrm>
              <a:off x="431" y="2568"/>
              <a:ext cx="5184" cy="1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2292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1" y="2568"/>
              <a:ext cx="5189" cy="126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8601" y="1600200"/>
            <a:ext cx="6406797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10243" name="Group 3"/>
          <p:cNvGrpSpPr>
            <a:grpSpLocks noChangeAspect="1"/>
          </p:cNvGrpSpPr>
          <p:nvPr/>
        </p:nvGrpSpPr>
        <p:grpSpPr bwMode="auto">
          <a:xfrm>
            <a:off x="827088" y="1700213"/>
            <a:ext cx="2668744" cy="2592883"/>
            <a:chOff x="521" y="1071"/>
            <a:chExt cx="1372" cy="1333"/>
          </a:xfrm>
        </p:grpSpPr>
        <p:sp>
          <p:nvSpPr>
            <p:cNvPr id="10242" name="AutoShape 2"/>
            <p:cNvSpPr>
              <a:spLocks noChangeAspect="1" noChangeArrowheads="1" noTextEdit="1"/>
            </p:cNvSpPr>
            <p:nvPr/>
          </p:nvSpPr>
          <p:spPr bwMode="auto">
            <a:xfrm>
              <a:off x="521" y="1071"/>
              <a:ext cx="1372" cy="13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244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21" y="1071"/>
              <a:ext cx="1375" cy="133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247" name="Group 7"/>
          <p:cNvGrpSpPr>
            <a:grpSpLocks noChangeAspect="1"/>
          </p:cNvGrpSpPr>
          <p:nvPr/>
        </p:nvGrpSpPr>
        <p:grpSpPr bwMode="auto">
          <a:xfrm>
            <a:off x="4787900" y="1773238"/>
            <a:ext cx="2395538" cy="2087562"/>
            <a:chOff x="3016" y="1117"/>
            <a:chExt cx="1509" cy="1315"/>
          </a:xfrm>
        </p:grpSpPr>
        <p:sp>
          <p:nvSpPr>
            <p:cNvPr id="10246" name="AutoShape 6"/>
            <p:cNvSpPr>
              <a:spLocks noChangeAspect="1" noChangeArrowheads="1" noTextEdit="1"/>
            </p:cNvSpPr>
            <p:nvPr/>
          </p:nvSpPr>
          <p:spPr bwMode="auto">
            <a:xfrm>
              <a:off x="3016" y="1117"/>
              <a:ext cx="1509" cy="131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10248" name="Picture 8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3016" y="1117"/>
              <a:ext cx="1517" cy="13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grpSp>
        <p:nvGrpSpPr>
          <p:cNvPr id="9219" name="Group 3"/>
          <p:cNvGrpSpPr>
            <a:grpSpLocks noChangeAspect="1"/>
          </p:cNvGrpSpPr>
          <p:nvPr/>
        </p:nvGrpSpPr>
        <p:grpSpPr bwMode="auto">
          <a:xfrm>
            <a:off x="1860550" y="1600200"/>
            <a:ext cx="5951810" cy="4967392"/>
            <a:chOff x="1172" y="1008"/>
            <a:chExt cx="3416" cy="2851"/>
          </a:xfrm>
        </p:grpSpPr>
        <p:sp>
          <p:nvSpPr>
            <p:cNvPr id="9218" name="AutoShape 2"/>
            <p:cNvSpPr>
              <a:spLocks noChangeAspect="1" noChangeArrowheads="1" noTextEdit="1"/>
            </p:cNvSpPr>
            <p:nvPr/>
          </p:nvSpPr>
          <p:spPr bwMode="auto">
            <a:xfrm>
              <a:off x="1172" y="1008"/>
              <a:ext cx="3416" cy="285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172" y="1008"/>
              <a:ext cx="3419" cy="28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67791" y="1600200"/>
            <a:ext cx="5408418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09913" y="1698625"/>
            <a:ext cx="2901950" cy="443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64263" y="1689100"/>
            <a:ext cx="1648097" cy="333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Spatial Filter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Averaging Smooth (Blur)</a:t>
            </a:r>
          </a:p>
          <a:p>
            <a:r>
              <a:rPr lang="en-US" altLang="zh-CN" dirty="0" smtClean="0"/>
              <a:t>Gaussian Smooth (Blur)</a:t>
            </a:r>
          </a:p>
          <a:p>
            <a:r>
              <a:rPr lang="en-US" altLang="zh-CN" dirty="0" smtClean="0"/>
              <a:t>Media Filter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Filtering In Frequency Domain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Band Reject Filter</a:t>
            </a:r>
          </a:p>
          <a:p>
            <a:r>
              <a:rPr lang="en-US" altLang="zh-CN" dirty="0" smtClean="0"/>
              <a:t>Notch Reject Filter</a:t>
            </a: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59632" y="2780928"/>
            <a:ext cx="4286447" cy="321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732240" y="2276872"/>
            <a:ext cx="1648097" cy="333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638</TotalTime>
  <Words>92</Words>
  <Application>Microsoft Office PowerPoint</Application>
  <PresentationFormat>全屏显示(4:3)</PresentationFormat>
  <Paragraphs>25</Paragraphs>
  <Slides>15</Slides>
  <Notes>0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7" baseType="lpstr">
      <vt:lpstr>Office 主题</vt:lpstr>
      <vt:lpstr>公式</vt:lpstr>
      <vt:lpstr>Chapter 5 Image Restoration</vt:lpstr>
      <vt:lpstr>Degradation Model</vt:lpstr>
      <vt:lpstr>幻灯片 3</vt:lpstr>
      <vt:lpstr>幻灯片 4</vt:lpstr>
      <vt:lpstr>幻灯片 5</vt:lpstr>
      <vt:lpstr>幻灯片 6</vt:lpstr>
      <vt:lpstr>幻灯片 7</vt:lpstr>
      <vt:lpstr>Spatial Filter</vt:lpstr>
      <vt:lpstr>Filtering In Frequency Domain</vt:lpstr>
      <vt:lpstr>Filtering In Frequency Domain</vt:lpstr>
      <vt:lpstr>[Programming]</vt:lpstr>
      <vt:lpstr>Inverse Filtering</vt:lpstr>
      <vt:lpstr>Inverse Filtering</vt:lpstr>
      <vt:lpstr>幻灯片 14</vt:lpstr>
      <vt:lpstr>幻灯片 15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5 Image Restoration</dc:title>
  <dc:creator>梁毅军</dc:creator>
  <cp:lastModifiedBy>梁毅军</cp:lastModifiedBy>
  <cp:revision>8</cp:revision>
  <dcterms:created xsi:type="dcterms:W3CDTF">2013-10-12T00:03:08Z</dcterms:created>
  <dcterms:modified xsi:type="dcterms:W3CDTF">2013-11-22T07:06:17Z</dcterms:modified>
</cp:coreProperties>
</file>